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6" d="100"/>
          <a:sy n="96" d="100"/>
        </p:scale>
        <p:origin x="13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B876F4-16CC-B9AC-3337-7B41264283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1F51588-62D2-C9B8-827A-AC7F312AB2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7C84CE2-9A0C-CDCA-3870-75124A402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6A3E3-4742-4D89-A647-A819CC7D7641}" type="datetimeFigureOut">
              <a:rPr lang="fr-CA" smtClean="0"/>
              <a:t>2022-10-24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E5FEF6-F55E-347C-1EFA-1C29F8D24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D637DB7-F12E-3D26-55FA-E46F0F3A5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61177-9305-440B-BF7C-4DC4F7C9EA5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55464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4E32C1-2683-FD90-7933-5B3C7C3E8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0DB28AE-A561-E7B3-3B33-CA7A4054EC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0927D00-2612-7262-D18E-46095B8A1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6A3E3-4742-4D89-A647-A819CC7D7641}" type="datetimeFigureOut">
              <a:rPr lang="fr-CA" smtClean="0"/>
              <a:t>2022-10-24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565223-EE58-21B0-32E4-7A8E7FA10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A0095F2-460F-A03E-6D0E-724A2E4EE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61177-9305-440B-BF7C-4DC4F7C9EA5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40902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E523A45-559F-21CE-88FA-092A19EB5C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D89963E-84E6-73B5-DC53-F9ED7B6119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B22A80-3BAF-8477-F5BD-2202A4563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6A3E3-4742-4D89-A647-A819CC7D7641}" type="datetimeFigureOut">
              <a:rPr lang="fr-CA" smtClean="0"/>
              <a:t>2022-10-24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D082B25-6190-78ED-4D80-B5611D930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02F81E9-13DC-FEE3-C244-AD7997402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61177-9305-440B-BF7C-4DC4F7C9EA5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3271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4C0BC7-30C5-682D-0B1B-3D1A9F0A6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40D4F9F-3D51-C47B-46B0-C947F294FB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D716D4C-ED12-E10E-1DE9-C4BD38812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6A3E3-4742-4D89-A647-A819CC7D7641}" type="datetimeFigureOut">
              <a:rPr lang="fr-CA" smtClean="0"/>
              <a:t>2022-10-24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7EF8F88-4BDB-3B5A-5102-032A60E9C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0915378-F903-464D-570F-C9C7C1596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61177-9305-440B-BF7C-4DC4F7C9EA5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19488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0A56B5-02EC-1CB2-1C7F-73728C35C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DE7E517-D4E4-BDD5-1CA5-FFDCC315EB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8D896FF-B914-61B9-73E2-13799FCB2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6A3E3-4742-4D89-A647-A819CC7D7641}" type="datetimeFigureOut">
              <a:rPr lang="fr-CA" smtClean="0"/>
              <a:t>2022-10-24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63CC30A-9445-C8C0-4518-C5FF2C9D9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D12D1C-0C91-79FC-744F-4E0795C86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61177-9305-440B-BF7C-4DC4F7C9EA5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07967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4B1FE1-FF30-1BB0-13AF-467D79962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8218D9-E21B-9DA6-615D-3712CACD64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034B8F1-DAA5-51AE-07ED-4285640EB6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AF8EC89-3CF4-601A-3FC5-192838EA0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6A3E3-4742-4D89-A647-A819CC7D7641}" type="datetimeFigureOut">
              <a:rPr lang="fr-CA" smtClean="0"/>
              <a:t>2022-10-24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6D3BEAF-6E77-2C65-5FF8-55E641B33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BA057D4-5EE7-9809-8D8C-CCD770945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61177-9305-440B-BF7C-4DC4F7C9EA5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79960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E9A63D-46C0-6E65-7870-A6E6E926E5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E02EAE4-A73C-D650-8810-A6202F5479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082CB61-300E-B1B5-8E1D-7BD664749A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2510088-5B80-BDBF-CFAF-5D15964E12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BDAAD04-3276-D22B-8124-AF93C35BC8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2466859-4942-AE37-E12B-62E6AC8DB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6A3E3-4742-4D89-A647-A819CC7D7641}" type="datetimeFigureOut">
              <a:rPr lang="fr-CA" smtClean="0"/>
              <a:t>2022-10-24</a:t>
            </a:fld>
            <a:endParaRPr lang="fr-CA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BAC4AE0-FFCA-0238-C1DF-2EECF5FBB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8B74257-84C6-7DFB-B46E-5D9503676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61177-9305-440B-BF7C-4DC4F7C9EA5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37292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6A837B-AA1F-E841-D2A4-FD76C1279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044ABEF-C4CD-03FC-9254-DBD5E6AC5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6A3E3-4742-4D89-A647-A819CC7D7641}" type="datetimeFigureOut">
              <a:rPr lang="fr-CA" smtClean="0"/>
              <a:t>2022-10-24</a:t>
            </a:fld>
            <a:endParaRPr lang="fr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A8F6009-2143-65DF-4436-7233E92A8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FB8909B-5F57-3881-860A-A145BB15F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61177-9305-440B-BF7C-4DC4F7C9EA5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79015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768312A-3726-8BCC-926E-E44EE63AC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6A3E3-4742-4D89-A647-A819CC7D7641}" type="datetimeFigureOut">
              <a:rPr lang="fr-CA" smtClean="0"/>
              <a:t>2022-10-24</a:t>
            </a:fld>
            <a:endParaRPr lang="fr-CA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CF6C4DC-D60E-3C77-5DCD-062676B5E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4885C9E-3AD4-AE7B-C864-AC63AD393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61177-9305-440B-BF7C-4DC4F7C9EA5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67500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9AAA67-4B13-16C1-DE82-D86CCBD19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D938822-3D60-08F9-3451-82959609F8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09AC72E-8551-7411-4BF5-E19033D86B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D0E1BB6-20BA-476A-C105-43A2BCF81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6A3E3-4742-4D89-A647-A819CC7D7641}" type="datetimeFigureOut">
              <a:rPr lang="fr-CA" smtClean="0"/>
              <a:t>2022-10-24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1D07B82-0FC8-A553-5A61-E5B0FE1F3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E2BD69E-BC4B-F398-6227-3DFBD3E28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61177-9305-440B-BF7C-4DC4F7C9EA5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65068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C640F5-51AE-C36F-C2B9-677493506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2070281-ACC1-C769-A58C-6811473AE9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8228746-7612-94D1-139B-8BC50585FA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2726EDB-2972-8D22-13D7-010AA27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6A3E3-4742-4D89-A647-A819CC7D7641}" type="datetimeFigureOut">
              <a:rPr lang="fr-CA" smtClean="0"/>
              <a:t>2022-10-24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E850C66-4755-960B-E7D8-2868763BF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9088549-4F01-4CB8-FBB2-25048605B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61177-9305-440B-BF7C-4DC4F7C9EA5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1541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45AEB50-4F2A-BCED-F227-B9FA8D09B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0BD9264-4CA0-890B-9F81-5FD8EF4188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A008140-050C-78D5-5594-2E6CEDE438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6A3E3-4742-4D89-A647-A819CC7D7641}" type="datetimeFigureOut">
              <a:rPr lang="fr-CA" smtClean="0"/>
              <a:t>2022-10-24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49A91F-CFD6-63C2-54C4-7DE8D17F7F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596822-F0CF-BC48-C258-3A8DA3EEB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61177-9305-440B-BF7C-4DC4F7C9EA5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8272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anfrans.ricard@csn.qc.c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sttccsmtl.c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texte">
            <a:extLst>
              <a:ext uri="{FF2B5EF4-FFF2-40B4-BE49-F238E27FC236}">
                <a16:creationId xmlns:a16="http://schemas.microsoft.com/office/drawing/2014/main" id="{6D13746E-2F03-E42A-10B6-524F43933A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5090" y="0"/>
            <a:ext cx="3841820" cy="1399720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CE27FB5C-3655-90DC-B5F9-9FF7EB336710}"/>
              </a:ext>
            </a:extLst>
          </p:cNvPr>
          <p:cNvSpPr txBox="1"/>
          <p:nvPr/>
        </p:nvSpPr>
        <p:spPr>
          <a:xfrm>
            <a:off x="216310" y="228123"/>
            <a:ext cx="1175938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Avis d’élection 							Vote par scrutin postal </a:t>
            </a:r>
          </a:p>
          <a:p>
            <a:r>
              <a:rPr lang="fr-CA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Conseil syndical 							du 28 novembre au </a:t>
            </a:r>
          </a:p>
          <a:p>
            <a:r>
              <a:rPr lang="fr-CA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						11 décembre 2022 </a:t>
            </a:r>
          </a:p>
          <a:p>
            <a:r>
              <a:rPr lang="fr-CA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Montréal, le 24 octobre 2022 </a:t>
            </a:r>
          </a:p>
          <a:p>
            <a:endParaRPr lang="fr-CA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r-CA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À tous les membres de la catégorie 2, </a:t>
            </a:r>
          </a:p>
          <a:p>
            <a:r>
              <a:rPr lang="fr-CA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Conformément aux statuts et règlements du syndicat, nous vous avisons qu’il y aura élection au Conseil syndical STTCCSMTL-CSN par un vote postal du 28 novembre au 11 décembre 2022. </a:t>
            </a:r>
          </a:p>
          <a:p>
            <a:endParaRPr lang="fr-CA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r-CA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Voici les postes en élection et la durée de leur mandat : </a:t>
            </a:r>
          </a:p>
          <a:p>
            <a:r>
              <a:rPr lang="fr-CA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</a:t>
            </a:r>
            <a:r>
              <a:rPr lang="fr-CA" sz="1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Conseil syndical (21 postes en élections) </a:t>
            </a:r>
            <a:endParaRPr lang="fr-CA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r-CA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	(1) Responsable au secrétariat général et à la trésorerie, mandat de 3 ans </a:t>
            </a:r>
          </a:p>
          <a:p>
            <a:r>
              <a:rPr lang="fr-CA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	(11) Responsable aux ententes et aux griefs, mandat de 3 ans </a:t>
            </a:r>
          </a:p>
          <a:p>
            <a:r>
              <a:rPr lang="fr-CA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	(5) Responsable santé et sécurité au travail, volet réparation et assurance-salaire, mandat 3 ans </a:t>
            </a:r>
          </a:p>
          <a:p>
            <a:r>
              <a:rPr lang="fr-CA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	(1) Responsable santé et sécurité au travail, volet prévention et harcèlement, mandat 3 ans </a:t>
            </a:r>
          </a:p>
          <a:p>
            <a:r>
              <a:rPr lang="fr-CA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	(3) Responsable aux communications, mobilisation participative et à la vie syndicale, mandat 3 ans </a:t>
            </a:r>
          </a:p>
          <a:p>
            <a:endParaRPr lang="fr-CA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r-CA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Marche à suivre pour poser sa candidature </a:t>
            </a:r>
          </a:p>
          <a:p>
            <a:endParaRPr lang="fr-CA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r-CA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Chaque candidat(e) doit être membre en règle du syndicat des travailleuses et travailleurs du CIUSSS </a:t>
            </a:r>
            <a:r>
              <a:rPr lang="fr-CA" sz="1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Centre-Sud-de-l’Ile-de-Montréal</a:t>
            </a:r>
            <a:r>
              <a:rPr lang="fr-CA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 CSN. </a:t>
            </a:r>
          </a:p>
          <a:p>
            <a:r>
              <a:rPr lang="fr-CA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Il/elle devra remplir le formulaire de mise en candidature prévu à cet effet et le retourner, avant le 21 novembre 2022 à 16h00, à : </a:t>
            </a:r>
            <a:r>
              <a:rPr lang="fr-CA" sz="1000" u="sng" dirty="0" err="1">
                <a:effectLst/>
                <a:latin typeface="Tahoma" panose="020B0604030504040204" pitchFamily="34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janfrans.ricard@csn.qc</a:t>
            </a:r>
            <a:r>
              <a:rPr lang="fr-CA" sz="1000" u="sng" dirty="0">
                <a:effectLst/>
                <a:latin typeface="Tahoma" panose="020B0604030504040204" pitchFamily="34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fr-CA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r>
              <a:rPr lang="fr-CA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La période de mise en candidature débutera le 7 novembre 2022 et se terminera le 21 novembre 2022 à 16h00 </a:t>
            </a:r>
          </a:p>
          <a:p>
            <a:r>
              <a:rPr lang="fr-CA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Les candidat(e)s pourront obtenir une copie du formulaire de mise en candidature à leur bureau syndical ou sur le site web du syndicat </a:t>
            </a:r>
            <a:r>
              <a:rPr lang="fr-CA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www.sttccsmtl.ca</a:t>
            </a:r>
            <a:r>
              <a:rPr lang="fr-CA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dans l’onglet </a:t>
            </a:r>
          </a:p>
          <a:p>
            <a:r>
              <a:rPr lang="fr-CA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« élections conseil 2022 » </a:t>
            </a:r>
          </a:p>
          <a:p>
            <a:r>
              <a:rPr lang="fr-CA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Le/la candidat(e) doit être appuyé(e)s par (5) membres en règle du syndicat  </a:t>
            </a:r>
          </a:p>
          <a:p>
            <a:r>
              <a:rPr lang="fr-CA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Les candidat(e)s pourront accompagner leur mise en candidature d’un texte de présentation. Ce texte devra être soumis en format .</a:t>
            </a:r>
            <a:r>
              <a:rPr lang="fr-CA" sz="1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pdf</a:t>
            </a:r>
            <a:r>
              <a:rPr lang="fr-CA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et d’une longueur maximale de 500 mots sur une 		page format lettre (8 1/2 x 11) </a:t>
            </a:r>
          </a:p>
          <a:p>
            <a:r>
              <a:rPr lang="fr-CA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Les candidat(e)s pourront accompagner leur mise en candidature d’une photo intégrée à la page de présentation </a:t>
            </a:r>
          </a:p>
          <a:p>
            <a:endParaRPr lang="fr-CA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r-CA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 comité d’élection s’engage à produire un document de présentation qui sera imprimé, distribué et diffusé sur les différentes plateformes du syndicat. Chaque membre du STTCCSMTL-CSN devra signer sa carte de membre s’il désire exercer son droit de vote. Vous pouvez signer électroniquement votre carte de membre STTCCSMTL-CSN à l’adresse </a:t>
            </a:r>
            <a:r>
              <a:rPr lang="fr-CA" sz="1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https://libreservice.csn.qc.ca/adhesion/?utm_source=Cyberimpact&amp;utm_medium=email&amp;utm_campaign=Acceuil-au-STTCCSMTL-CSN#/CIUSSSCentreSudCat2 </a:t>
            </a:r>
            <a:r>
              <a:rPr lang="fr-CA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r>
              <a:rPr lang="fr-CA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Vous recevrez une enveloppe qui contiendra un bulletin de vote ainsi qu’une enveloppe affranchie à retourner avec le scrutin de vote à l'intérieur. Vous devez nous la retourner avant le 11 décembre 2022 à 16h00. Le dépouillement des votes aura lieu du 12 au 15 décembre 2022 ainsi que la nomination des vainqueurs de chaque poste de l'élection du Conseil syndical. </a:t>
            </a:r>
          </a:p>
          <a:p>
            <a:endParaRPr lang="fr-CA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r-CA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Jan Frans Ricard, président d’élection </a:t>
            </a:r>
          </a:p>
          <a:p>
            <a:r>
              <a:rPr lang="fr-CA" sz="1000" u="sng" dirty="0" err="1">
                <a:effectLst/>
                <a:latin typeface="Tahoma" panose="020B0604030504040204" pitchFamily="34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janfrans.ricard@csn.qc</a:t>
            </a:r>
            <a:r>
              <a:rPr lang="fr-CA" sz="1000" u="sng" dirty="0">
                <a:effectLst/>
                <a:latin typeface="Tahoma" panose="020B0604030504040204" pitchFamily="34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endParaRPr lang="fr-CA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r-CA" sz="1000" b="0" i="0" dirty="0">
                <a:solidFill>
                  <a:srgbClr val="2C363A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514 519-4495</a:t>
            </a:r>
          </a:p>
          <a:p>
            <a:r>
              <a:rPr lang="fr-CA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Marc-André Beauchamps-</a:t>
            </a:r>
            <a:r>
              <a:rPr lang="fr-CA" sz="1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Diotte</a:t>
            </a:r>
            <a:r>
              <a:rPr lang="fr-CA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secrétaire d’élection</a:t>
            </a:r>
          </a:p>
        </p:txBody>
      </p:sp>
    </p:spTree>
    <p:extLst>
      <p:ext uri="{BB962C8B-B14F-4D97-AF65-F5344CB8AC3E}">
        <p14:creationId xmlns:p14="http://schemas.microsoft.com/office/powerpoint/2010/main" val="271596986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604</Words>
  <Application>Microsoft Office PowerPoint</Application>
  <PresentationFormat>Grand écran</PresentationFormat>
  <Paragraphs>34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rox</dc:creator>
  <cp:lastModifiedBy>rox</cp:lastModifiedBy>
  <cp:revision>2</cp:revision>
  <dcterms:created xsi:type="dcterms:W3CDTF">2022-10-19T18:10:22Z</dcterms:created>
  <dcterms:modified xsi:type="dcterms:W3CDTF">2022-10-24T18:41:21Z</dcterms:modified>
</cp:coreProperties>
</file>